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71" r:id="rId4"/>
    <p:sldId id="257" r:id="rId5"/>
    <p:sldId id="258" r:id="rId6"/>
    <p:sldId id="259" r:id="rId7"/>
    <p:sldId id="268" r:id="rId8"/>
    <p:sldId id="262" r:id="rId9"/>
    <p:sldId id="260" r:id="rId10"/>
    <p:sldId id="263" r:id="rId11"/>
    <p:sldId id="265" r:id="rId12"/>
    <p:sldId id="267" r:id="rId13"/>
    <p:sldId id="272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02"/>
    <p:restoredTop sz="94665"/>
  </p:normalViewPr>
  <p:slideViewPr>
    <p:cSldViewPr snapToGrid="0" snapToObjects="1">
      <p:cViewPr varScale="1">
        <p:scale>
          <a:sx n="85" d="100"/>
          <a:sy n="85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Project1 : e-Menu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Sai Deepika</a:t>
            </a:r>
          </a:p>
          <a:p>
            <a:r>
              <a:rPr lang="en-US" dirty="0" smtClean="0"/>
              <a:t>Tejaswi Eerpina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572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Italian Cuisine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630" y="2133600"/>
            <a:ext cx="6896565" cy="3778250"/>
          </a:xfrm>
        </p:spPr>
      </p:pic>
    </p:spTree>
    <p:extLst>
      <p:ext uri="{BB962C8B-B14F-4D97-AF65-F5344CB8AC3E}">
        <p14:creationId xmlns:p14="http://schemas.microsoft.com/office/powerpoint/2010/main" val="213471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Mexican Cuisine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472" y="2133600"/>
            <a:ext cx="6860882" cy="3778250"/>
          </a:xfrm>
        </p:spPr>
      </p:pic>
    </p:spTree>
    <p:extLst>
      <p:ext uri="{BB962C8B-B14F-4D97-AF65-F5344CB8AC3E}">
        <p14:creationId xmlns:p14="http://schemas.microsoft.com/office/powerpoint/2010/main" val="87318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Thai Cuisine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961" y="2133600"/>
            <a:ext cx="6799904" cy="3778250"/>
          </a:xfrm>
        </p:spPr>
      </p:pic>
    </p:spTree>
    <p:extLst>
      <p:ext uri="{BB962C8B-B14F-4D97-AF65-F5344CB8AC3E}">
        <p14:creationId xmlns:p14="http://schemas.microsoft.com/office/powerpoint/2010/main" val="95178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Snippet : CSS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905000"/>
            <a:ext cx="8915400" cy="3777622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/>
              <a:t>html#Indian</a:t>
            </a:r>
            <a:r>
              <a:rPr lang="en-US" dirty="0" smtClean="0"/>
              <a:t>{</a:t>
            </a:r>
          </a:p>
          <a:p>
            <a:pPr marL="0" indent="0">
              <a:buNone/>
            </a:pPr>
            <a:r>
              <a:rPr lang="en-US" dirty="0" smtClean="0"/>
              <a:t>  </a:t>
            </a:r>
            <a:r>
              <a:rPr lang="en-US" dirty="0" err="1" smtClean="0"/>
              <a:t>background-image:url</a:t>
            </a:r>
            <a:r>
              <a:rPr lang="en-US" dirty="0"/>
              <a:t>("background1.jpg</a:t>
            </a:r>
            <a:r>
              <a:rPr lang="en-US" dirty="0" smtClean="0"/>
              <a:t>");</a:t>
            </a:r>
          </a:p>
          <a:p>
            <a:pPr marL="0" indent="0">
              <a:buNone/>
            </a:pPr>
            <a:r>
              <a:rPr lang="en-US" dirty="0" err="1" smtClean="0"/>
              <a:t>background-size:cover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err="1" smtClean="0"/>
              <a:t>background-repeat:no-repeat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padding:30px;}</a:t>
            </a:r>
          </a:p>
          <a:p>
            <a:r>
              <a:rPr lang="en-US" dirty="0" smtClean="0"/>
              <a:t>.</a:t>
            </a:r>
            <a:r>
              <a:rPr lang="en-US" dirty="0" err="1"/>
              <a:t>pimg</a:t>
            </a:r>
            <a:r>
              <a:rPr lang="en-US" dirty="0" smtClean="0"/>
              <a:t>{</a:t>
            </a:r>
          </a:p>
          <a:p>
            <a:pPr marL="0" indent="0">
              <a:buNone/>
            </a:pPr>
            <a:r>
              <a:rPr lang="en-US" dirty="0" smtClean="0"/>
              <a:t>height:150px;</a:t>
            </a:r>
          </a:p>
          <a:p>
            <a:pPr marL="0" indent="0">
              <a:buNone/>
            </a:pPr>
            <a:r>
              <a:rPr lang="en-US" dirty="0" smtClean="0"/>
              <a:t>width:150px;</a:t>
            </a:r>
          </a:p>
          <a:p>
            <a:pPr marL="0" indent="0">
              <a:buNone/>
            </a:pPr>
            <a:r>
              <a:rPr lang="en-US" dirty="0" err="1" smtClean="0"/>
              <a:t>margin-left:auto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err="1" smtClean="0"/>
              <a:t>margin-right:auto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border-radius:8px;</a:t>
            </a:r>
          </a:p>
          <a:p>
            <a:pPr marL="0" indent="0">
              <a:buNone/>
            </a:pPr>
            <a:r>
              <a:rPr lang="en-US" dirty="0" smtClean="0"/>
              <a:t>-</a:t>
            </a:r>
            <a:r>
              <a:rPr lang="en-US" dirty="0" err="1"/>
              <a:t>webkit</a:t>
            </a:r>
            <a:r>
              <a:rPr lang="en-US" dirty="0"/>
              <a:t>-transition: width 2s, height 2s;transition :width 2s, height 2s ease-in-out</a:t>
            </a:r>
            <a:r>
              <a:rPr lang="en-US" dirty="0" smtClean="0"/>
              <a:t>;}.</a:t>
            </a:r>
          </a:p>
          <a:p>
            <a:pPr marL="0" indent="0">
              <a:buNone/>
            </a:pPr>
            <a:r>
              <a:rPr lang="en-US" dirty="0" err="1" smtClean="0"/>
              <a:t>pimg:hover</a:t>
            </a:r>
            <a:r>
              <a:rPr lang="en-US" dirty="0" smtClean="0"/>
              <a:t>{transform </a:t>
            </a:r>
            <a:r>
              <a:rPr lang="en-US" dirty="0"/>
              <a:t>: scale(1.2);}</a:t>
            </a:r>
          </a:p>
        </p:txBody>
      </p:sp>
    </p:spTree>
    <p:extLst>
      <p:ext uri="{BB962C8B-B14F-4D97-AF65-F5344CB8AC3E}">
        <p14:creationId xmlns:p14="http://schemas.microsoft.com/office/powerpoint/2010/main" val="143978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>QUERIES??</a:t>
            </a:r>
            <a:endParaRPr lang="en-US" sz="5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99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aim is to increase the revenue of a food truck by creating an online Menu of their delicacies.</a:t>
            </a:r>
          </a:p>
          <a:p>
            <a:r>
              <a:rPr lang="en-US" dirty="0" smtClean="0"/>
              <a:t>People can order online which saves time. Many offers are provided to make the dining experience rewarding.</a:t>
            </a:r>
          </a:p>
        </p:txBody>
      </p:sp>
    </p:spTree>
    <p:extLst>
      <p:ext uri="{BB962C8B-B14F-4D97-AF65-F5344CB8AC3E}">
        <p14:creationId xmlns:p14="http://schemas.microsoft.com/office/powerpoint/2010/main" val="193604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Front-End : Developed in HTML, CSS.</a:t>
            </a:r>
          </a:p>
          <a:p>
            <a:r>
              <a:rPr lang="en-US" dirty="0" smtClean="0"/>
              <a:t>Web Browsers : Google Chrome, Firefox, Safari, Edge etc.</a:t>
            </a:r>
          </a:p>
          <a:p>
            <a:r>
              <a:rPr lang="en-US" dirty="0" smtClean="0"/>
              <a:t>IDE :   Notepad++, </a:t>
            </a:r>
            <a:r>
              <a:rPr lang="en-US" dirty="0" err="1" smtClean="0"/>
              <a:t>TextWrangler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10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6530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Welcome Page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055" y="1603375"/>
            <a:ext cx="9437390" cy="4902200"/>
          </a:xfrm>
        </p:spPr>
      </p:pic>
    </p:spTree>
    <p:extLst>
      <p:ext uri="{BB962C8B-B14F-4D97-AF65-F5344CB8AC3E}">
        <p14:creationId xmlns:p14="http://schemas.microsoft.com/office/powerpoint/2010/main" val="70319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15932"/>
          </a:xfrm>
        </p:spPr>
        <p:txBody>
          <a:bodyPr>
            <a:normAutofit/>
          </a:bodyPr>
          <a:lstStyle/>
          <a:p>
            <a:r>
              <a:rPr lang="en-US" dirty="0" smtClean="0"/>
              <a:t>Main Page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2037347"/>
            <a:ext cx="6787642" cy="3778250"/>
          </a:xfrm>
        </p:spPr>
      </p:pic>
    </p:spTree>
    <p:extLst>
      <p:ext uri="{BB962C8B-B14F-4D97-AF65-F5344CB8AC3E}">
        <p14:creationId xmlns:p14="http://schemas.microsoft.com/office/powerpoint/2010/main" val="183574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Page (Continued..)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385" y="2133600"/>
            <a:ext cx="7579056" cy="3778250"/>
          </a:xfrm>
        </p:spPr>
      </p:pic>
    </p:spTree>
    <p:extLst>
      <p:ext uri="{BB962C8B-B14F-4D97-AF65-F5344CB8AC3E}">
        <p14:creationId xmlns:p14="http://schemas.microsoft.com/office/powerpoint/2010/main" val="71701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snippet-div animation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.circular1 {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width</a:t>
            </a:r>
            <a:r>
              <a:rPr lang="en-US" dirty="0"/>
              <a:t>: 270px;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height</a:t>
            </a:r>
            <a:r>
              <a:rPr lang="en-US" dirty="0"/>
              <a:t>: 270px;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border-radius</a:t>
            </a:r>
            <a:r>
              <a:rPr lang="en-US" dirty="0"/>
              <a:t>: 8px;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</a:t>
            </a:r>
            <a:r>
              <a:rPr lang="en-US" dirty="0" err="1"/>
              <a:t>webkit</a:t>
            </a:r>
            <a:r>
              <a:rPr lang="en-US" dirty="0"/>
              <a:t>-border-radius: 8px;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</a:t>
            </a:r>
            <a:r>
              <a:rPr lang="en-US" dirty="0" err="1"/>
              <a:t>moz</a:t>
            </a:r>
            <a:r>
              <a:rPr lang="en-US" dirty="0"/>
              <a:t>-border-radius: 8px;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background</a:t>
            </a:r>
            <a:r>
              <a:rPr lang="en-US" dirty="0"/>
              <a:t>: </a:t>
            </a:r>
            <a:r>
              <a:rPr lang="en-US" dirty="0" err="1"/>
              <a:t>url</a:t>
            </a:r>
            <a:r>
              <a:rPr lang="en-US" dirty="0"/>
              <a:t>(</a:t>
            </a:r>
            <a:r>
              <a:rPr lang="en-US" dirty="0" err="1"/>
              <a:t>india.jpg</a:t>
            </a:r>
            <a:r>
              <a:rPr lang="en-US" dirty="0"/>
              <a:t>) no-repeat;		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transition</a:t>
            </a:r>
            <a:r>
              <a:rPr lang="en-US" dirty="0"/>
              <a:t>: all .2s ease-in-out</a:t>
            </a:r>
            <a:r>
              <a:rPr lang="en-US" dirty="0" smtClean="0"/>
              <a:t>;}.</a:t>
            </a:r>
          </a:p>
          <a:p>
            <a:r>
              <a:rPr lang="en-US" dirty="0" smtClean="0"/>
              <a:t>circular1:hover{transform</a:t>
            </a:r>
            <a:r>
              <a:rPr lang="en-US" dirty="0"/>
              <a:t>: </a:t>
            </a:r>
            <a:r>
              <a:rPr lang="en-US" dirty="0" smtClean="0"/>
              <a:t>scale(1.3);}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928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52685"/>
            <a:ext cx="8911687" cy="61890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Code snippet </a:t>
            </a:r>
            <a:r>
              <a:rPr lang="mr-IN" dirty="0" smtClean="0"/>
              <a:t>–</a:t>
            </a:r>
            <a:r>
              <a:rPr lang="en-US" dirty="0" smtClean="0"/>
              <a:t>image movement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400175"/>
            <a:ext cx="8915400" cy="451104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/* configuring positions for slide animation*/ </a:t>
            </a:r>
          </a:p>
          <a:p>
            <a:pPr marL="0" indent="0">
              <a:buNone/>
            </a:pPr>
            <a:r>
              <a:rPr lang="en-US" dirty="0"/>
              <a:t>@</a:t>
            </a:r>
            <a:r>
              <a:rPr lang="en-US" dirty="0" err="1"/>
              <a:t>keyframes</a:t>
            </a:r>
            <a:r>
              <a:rPr lang="en-US" dirty="0"/>
              <a:t> slider {</a:t>
            </a:r>
          </a:p>
          <a:p>
            <a:pPr marL="0" indent="0">
              <a:buNone/>
            </a:pPr>
            <a:r>
              <a:rPr lang="en-US" dirty="0"/>
              <a:t>0%, 10% {margin-left: 0;}	</a:t>
            </a:r>
          </a:p>
          <a:p>
            <a:pPr marL="0" indent="0">
              <a:buNone/>
            </a:pPr>
            <a:r>
              <a:rPr lang="en-US" dirty="0"/>
              <a:t>15%, 25% {margin-left: -100%;}	</a:t>
            </a:r>
          </a:p>
          <a:p>
            <a:pPr marL="0" indent="0">
              <a:buNone/>
            </a:pPr>
            <a:r>
              <a:rPr lang="en-US" dirty="0"/>
              <a:t>30%, 40% {margin-left: -200%;}	</a:t>
            </a:r>
          </a:p>
          <a:p>
            <a:pPr marL="0" indent="0">
              <a:buNone/>
            </a:pPr>
            <a:r>
              <a:rPr lang="en-US" dirty="0"/>
              <a:t>45%, 55% {margin-left: -300%;}</a:t>
            </a:r>
          </a:p>
          <a:p>
            <a:pPr marL="0" indent="0">
              <a:buNone/>
            </a:pPr>
            <a:r>
              <a:rPr lang="en-US" dirty="0"/>
              <a:t>60%, 70% {margin-left: -400%;}	</a:t>
            </a:r>
          </a:p>
          <a:p>
            <a:pPr marL="0" indent="0">
              <a:buNone/>
            </a:pPr>
            <a:r>
              <a:rPr lang="en-US" dirty="0"/>
              <a:t>75%, 85% {margin-left: -500%;}	</a:t>
            </a:r>
          </a:p>
          <a:p>
            <a:pPr marL="0" indent="0">
              <a:buNone/>
            </a:pPr>
            <a:r>
              <a:rPr lang="en-US" dirty="0"/>
              <a:t>90%, 99.9% {margin-left: -600%;}	</a:t>
            </a:r>
          </a:p>
          <a:p>
            <a:pPr marL="0" indent="0">
              <a:buNone/>
            </a:pPr>
            <a:r>
              <a:rPr lang="en-US" dirty="0"/>
              <a:t>100% {margin-left: 0;}}</a:t>
            </a:r>
          </a:p>
          <a:p>
            <a:pPr marL="0" indent="0">
              <a:buNone/>
            </a:pPr>
            <a:r>
              <a:rPr lang="en-US" dirty="0"/>
              <a:t>.slider </a:t>
            </a:r>
            <a:r>
              <a:rPr lang="en-US" dirty="0" err="1"/>
              <a:t>li:first-child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	animation: slider 20s ease-out infinite;	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 err="1"/>
              <a:t>webkit</a:t>
            </a:r>
            <a:r>
              <a:rPr lang="en-US" dirty="0"/>
              <a:t>-animation: slider 20s ease-out infinite;}</a:t>
            </a:r>
          </a:p>
          <a:p>
            <a:pPr marL="0" indent="0">
              <a:buNone/>
            </a:pPr>
            <a:r>
              <a:rPr lang="en-US" dirty="0"/>
              <a:t>/* pause animation on mouse over */</a:t>
            </a:r>
          </a:p>
          <a:p>
            <a:pPr marL="0" indent="0">
              <a:buNone/>
            </a:pPr>
            <a:r>
              <a:rPr lang="en-US" dirty="0"/>
              <a:t>.</a:t>
            </a:r>
            <a:r>
              <a:rPr lang="en-US" dirty="0" err="1"/>
              <a:t>slider:hover</a:t>
            </a:r>
            <a:r>
              <a:rPr lang="en-US" dirty="0"/>
              <a:t> </a:t>
            </a:r>
            <a:r>
              <a:rPr lang="en-US" dirty="0" err="1"/>
              <a:t>li:first-child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	animation-play-state: paused;	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 err="1"/>
              <a:t>webkit</a:t>
            </a:r>
            <a:r>
              <a:rPr lang="en-US" dirty="0"/>
              <a:t>-animation-play-state: paused;}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752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Indian cuisine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903" y="1904999"/>
            <a:ext cx="8693997" cy="4081463"/>
          </a:xfrm>
        </p:spPr>
      </p:pic>
    </p:spTree>
    <p:extLst>
      <p:ext uri="{BB962C8B-B14F-4D97-AF65-F5344CB8AC3E}">
        <p14:creationId xmlns:p14="http://schemas.microsoft.com/office/powerpoint/2010/main" val="808589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211</TotalTime>
  <Words>177</Words>
  <Application>Microsoft Macintosh PowerPoint</Application>
  <PresentationFormat>Widescreen</PresentationFormat>
  <Paragraphs>60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Century Gothic</vt:lpstr>
      <vt:lpstr>Mangal</vt:lpstr>
      <vt:lpstr>Times New Roman</vt:lpstr>
      <vt:lpstr>Wingdings 3</vt:lpstr>
      <vt:lpstr>Arial</vt:lpstr>
      <vt:lpstr>Wisp</vt:lpstr>
      <vt:lpstr>Project1 : e-Menu</vt:lpstr>
      <vt:lpstr>Problem Statement:</vt:lpstr>
      <vt:lpstr>Requirements</vt:lpstr>
      <vt:lpstr>Welcome Page </vt:lpstr>
      <vt:lpstr>Main Page</vt:lpstr>
      <vt:lpstr>Main Page (Continued..)</vt:lpstr>
      <vt:lpstr>Code snippet-div animation</vt:lpstr>
      <vt:lpstr>Code snippet –image movement</vt:lpstr>
      <vt:lpstr>Indian cuisine</vt:lpstr>
      <vt:lpstr>Italian Cuisine</vt:lpstr>
      <vt:lpstr>Mexican Cuisine</vt:lpstr>
      <vt:lpstr>Thai Cuisine</vt:lpstr>
      <vt:lpstr>Code Snippet : CSS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Project1</dc:title>
  <dc:creator>Sai Deepika Gopala</dc:creator>
  <cp:lastModifiedBy>Sai Deepika Gopala</cp:lastModifiedBy>
  <cp:revision>14</cp:revision>
  <dcterms:created xsi:type="dcterms:W3CDTF">2017-02-06T01:30:07Z</dcterms:created>
  <dcterms:modified xsi:type="dcterms:W3CDTF">2017-02-06T16:40:26Z</dcterms:modified>
</cp:coreProperties>
</file>

<file path=docProps/thumbnail.jpeg>
</file>